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41" r:id="rId2"/>
    <p:sldId id="312" r:id="rId3"/>
    <p:sldId id="840" r:id="rId4"/>
    <p:sldId id="839" r:id="rId5"/>
    <p:sldId id="838" r:id="rId6"/>
    <p:sldId id="36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0"/>
  </p:normalViewPr>
  <p:slideViewPr>
    <p:cSldViewPr snapToGrid="0" snapToObjects="1">
      <p:cViewPr varScale="1">
        <p:scale>
          <a:sx n="96" d="100"/>
          <a:sy n="96" d="100"/>
        </p:scale>
        <p:origin x="6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1D5-FBA9-734A-A63F-1E7D8ECED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85395-ADC0-F34E-B30F-3CF26118A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E5DAB-FE83-DC47-8313-D17DEE80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C11C-C748-6D44-A20A-7803CA41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6109-1297-9547-8BEF-E796550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2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FE25-A4B8-B340-99ED-7DA0298E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603C1-C8C5-FB4E-B42C-BC2B435A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94D7-98AF-D747-A0CB-4974FA01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C3F0-221B-174E-A061-013F7A4F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967E-0CB4-6E4F-8B2A-3444813D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49287-C1A7-AC45-96B4-49AA10247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02D4D-6A06-7E41-867C-98419AF9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9AE5-694E-4C4E-BD82-C40F7370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E32FD-57A7-2642-B5A9-8AB4DDEF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920A-AA4A-304C-951A-14157D1C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23853" y="1028700"/>
            <a:ext cx="11563349" cy="4914900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5A35-20F2-1047-898A-7F52A5B4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92DF-ED8C-B349-82FC-C077E765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E761-4399-CF40-83A9-DE25934D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C238-910F-6F4E-8EC6-4ABBEE4B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F889-7BA0-4441-8F9C-F02E8B08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D0F4-4165-8441-8742-8DF69873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DE832-B268-0843-95A5-835904F51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6BC2-30BA-EB4A-B99A-2AA47774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4083A-7E19-334A-A10E-60CD0793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2CD7C-C208-2648-BCA8-5C762561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9358-AC60-8149-8440-8D73E6C1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B20F-6BAE-A641-8E13-FB7845294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3B842-DFC9-D04D-B77A-F506317A1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F2FA0-3472-CD46-8DBD-62C5D904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C44A-E689-E547-B577-95CBA103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2B7F-18D1-B048-98E9-EF9D9803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50-12C9-1D40-8E92-B94A7D8F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109C9-ABC4-8145-BE18-6E620EAD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5C9D0-FE82-FB4E-BDF4-78693CEAB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39794-5607-3046-A965-14AF6C7F5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06EED-2E52-D449-85CF-3F8629EB4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D8ABD-D821-4D47-B7EF-B4772E97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93526-7396-254A-8029-17116914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40600-C8B6-1F44-B637-0F5FA7F2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044A-97EB-8645-B766-007EAA8E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66435-4BAB-7447-8BF2-52E53A80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672AF-4108-A34D-96B3-23503FF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893BD-9565-454D-BE3C-9015BB1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66B6E-66C7-634F-91ED-9FE1B1F8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C0A8B-2FF0-2E48-92B3-F582EB3E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3A31-0D4E-D948-B8A7-33E1B31D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2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2BFC-DCE3-4947-A880-E2BA3303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1B7F-4695-E142-98CA-D77DD59E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B9DBA-A3EA-C54D-8BE3-DDEF536E6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B633E-B64D-514C-9EC1-B4C553EB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B4C5-BBD0-FE48-B960-4C2457AB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865A5-2B32-A24E-8932-6B65123F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B4F4-C11C-AB43-9A26-ECBF7A2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67B33-BECC-4743-9BA4-7CED66399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F2A4-848A-DC4C-9BEF-CFEC1F405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FE55-FD6A-2047-B3BA-CA83EFEC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F4383-6ED0-1E45-8A25-E8EB5265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175F-736D-DB40-A0A0-700CC1E4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4A347-1D45-DA48-B2A3-E545A5FE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0FF6F-7429-DE46-BAD4-10B5046D2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E4AA-D7BF-7042-9F0A-F25D2B5AC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39C98-D13E-8545-85B8-30A69636E125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F581-688C-6F4D-941B-3FE4D82C3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07BF-EBA8-D343-9E84-8ED0F99A6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4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3F3F-7CD5-7C47-8ED8-7DEFED81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>
            <a:normAutofit/>
          </a:bodyPr>
          <a:lstStyle/>
          <a:p>
            <a:r>
              <a:rPr lang="de-DE" b="1" dirty="0"/>
              <a:t>Streaming </a:t>
            </a:r>
            <a:r>
              <a:rPr lang="de-DE" b="1" dirty="0" err="1"/>
              <a:t>Machine</a:t>
            </a:r>
            <a:r>
              <a:rPr lang="de-DE" b="1" dirty="0"/>
              <a:t> Learning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IoT</a:t>
            </a:r>
            <a:r>
              <a:rPr lang="de-DE" b="1" dirty="0"/>
              <a:t> Devices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HiveMQ</a:t>
            </a:r>
            <a:r>
              <a:rPr lang="de-DE" b="1" dirty="0"/>
              <a:t>, Apache Kafka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TensorFLow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D7F53-9F2A-A14D-9464-B348D2A97919}"/>
              </a:ext>
            </a:extLst>
          </p:cNvPr>
          <p:cNvSpPr txBox="1">
            <a:spLocks/>
          </p:cNvSpPr>
          <p:nvPr/>
        </p:nvSpPr>
        <p:spPr>
          <a:xfrm>
            <a:off x="831850" y="3429000"/>
            <a:ext cx="8386082" cy="325966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000" b="1" dirty="0">
                <a:solidFill>
                  <a:schemeClr val="accent2"/>
                </a:solidFill>
              </a:rPr>
              <a:t>Kai Waehner</a:t>
            </a:r>
          </a:p>
          <a:p>
            <a:r>
              <a:rPr lang="de-DE" sz="2400" dirty="0">
                <a:solidFill>
                  <a:schemeClr val="accent2"/>
                </a:solidFill>
              </a:rPr>
              <a:t>Technology Evangelist</a:t>
            </a:r>
          </a:p>
          <a:p>
            <a:r>
              <a:rPr lang="de-DE" sz="2400" dirty="0" err="1">
                <a:solidFill>
                  <a:schemeClr val="accent2"/>
                </a:solidFill>
              </a:rPr>
              <a:t>kontakt@kai-waehner.de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>
                <a:solidFill>
                  <a:schemeClr val="accent2"/>
                </a:solidFill>
              </a:rPr>
              <a:t>LinkedIn</a:t>
            </a:r>
          </a:p>
          <a:p>
            <a:r>
              <a:rPr lang="de-DE" sz="2400" dirty="0">
                <a:solidFill>
                  <a:schemeClr val="accent2"/>
                </a:solidFill>
              </a:rPr>
              <a:t>@</a:t>
            </a:r>
            <a:r>
              <a:rPr lang="de-DE" sz="2400" dirty="0" err="1">
                <a:solidFill>
                  <a:schemeClr val="accent2"/>
                </a:solidFill>
              </a:rPr>
              <a:t>KaiWaehner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 err="1">
                <a:solidFill>
                  <a:schemeClr val="accent2"/>
                </a:solidFill>
              </a:rPr>
              <a:t>www.confluent.io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 err="1">
                <a:solidFill>
                  <a:schemeClr val="accent2"/>
                </a:solidFill>
              </a:rPr>
              <a:t>www.kai-waehner.de</a:t>
            </a:r>
            <a:endParaRPr lang="de-DE" sz="2400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C29F3-7FED-F247-8F4B-C02D41F8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34" y="3776773"/>
            <a:ext cx="2028527" cy="25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533507" y="4444558"/>
            <a:ext cx="57112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No data storage required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044" y="5972039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Direct Ingestion with TensorFlow I/O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2" y="3479681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Shape 131"/>
          <p:cNvSpPr/>
          <p:nvPr/>
        </p:nvSpPr>
        <p:spPr>
          <a:xfrm>
            <a:off x="4950821" y="4500221"/>
            <a:ext cx="1580807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X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hape 133"/>
          <p:cNvCxnSpPr>
            <a:cxnSpLocks/>
            <a:endCxn id="25" idx="0"/>
          </p:cNvCxnSpPr>
          <p:nvPr/>
        </p:nvCxnSpPr>
        <p:spPr>
          <a:xfrm rot="10800000" flipV="1">
            <a:off x="5741224" y="2989281"/>
            <a:ext cx="2125270" cy="1510940"/>
          </a:xfrm>
          <a:prstGeom prst="curvedConnector2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6722504" y="4500082"/>
            <a:ext cx="5711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35" y="4920145"/>
            <a:ext cx="1535095" cy="2234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7583" y="5991444"/>
            <a:ext cx="18149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Google Cloud Storage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0413" y="5991444"/>
            <a:ext cx="6158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HDFS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81" y="3401645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639106-B3B9-2946-921A-1BCC9AD92843}"/>
              </a:ext>
            </a:extLst>
          </p:cNvPr>
          <p:cNvSpPr/>
          <p:nvPr/>
        </p:nvSpPr>
        <p:spPr>
          <a:xfrm>
            <a:off x="14791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E5100-8BFF-1943-8BF2-0797AEF8AB9E}"/>
              </a:ext>
            </a:extLst>
          </p:cNvPr>
          <p:cNvSpPr/>
          <p:nvPr/>
        </p:nvSpPr>
        <p:spPr>
          <a:xfrm>
            <a:off x="2186212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Preprocess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8E0B17-4CCC-1E4E-A6E5-2D0C311C79E3}"/>
              </a:ext>
            </a:extLst>
          </p:cNvPr>
          <p:cNvCxnSpPr>
            <a:cxnSpLocks/>
          </p:cNvCxnSpPr>
          <p:nvPr/>
        </p:nvCxnSpPr>
        <p:spPr>
          <a:xfrm>
            <a:off x="158062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15771EC-E38B-5741-AE3C-BFF42C8ACCF2}"/>
              </a:ext>
            </a:extLst>
          </p:cNvPr>
          <p:cNvSpPr/>
          <p:nvPr/>
        </p:nvSpPr>
        <p:spPr>
          <a:xfrm>
            <a:off x="43782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Building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703A2-7FB2-6846-87BD-6F82DD9D1673}"/>
              </a:ext>
            </a:extLst>
          </p:cNvPr>
          <p:cNvSpPr/>
          <p:nvPr/>
        </p:nvSpPr>
        <p:spPr>
          <a:xfrm>
            <a:off x="64711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F8EB2-DE77-D442-886C-48DABDBB8E78}"/>
              </a:ext>
            </a:extLst>
          </p:cNvPr>
          <p:cNvSpPr/>
          <p:nvPr/>
        </p:nvSpPr>
        <p:spPr>
          <a:xfrm>
            <a:off x="8663204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CFEC0-74C8-BF44-A351-3FA0A9D7AB30}"/>
              </a:ext>
            </a:extLst>
          </p:cNvPr>
          <p:cNvSpPr/>
          <p:nvPr/>
        </p:nvSpPr>
        <p:spPr>
          <a:xfrm>
            <a:off x="10756105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Inference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C660A-124B-8D42-9EB2-C0481C1D4C6C}"/>
              </a:ext>
            </a:extLst>
          </p:cNvPr>
          <p:cNvCxnSpPr>
            <a:cxnSpLocks/>
          </p:cNvCxnSpPr>
          <p:nvPr/>
        </p:nvCxnSpPr>
        <p:spPr>
          <a:xfrm>
            <a:off x="3787251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FCCDE7-D8C9-824A-8B5E-BC6EBA6094EF}"/>
              </a:ext>
            </a:extLst>
          </p:cNvPr>
          <p:cNvCxnSpPr>
            <a:cxnSpLocks/>
          </p:cNvCxnSpPr>
          <p:nvPr/>
        </p:nvCxnSpPr>
        <p:spPr>
          <a:xfrm>
            <a:off x="5911652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C0D1B-B38F-0A4A-98EA-16F0135E2EEB}"/>
              </a:ext>
            </a:extLst>
          </p:cNvPr>
          <p:cNvCxnSpPr>
            <a:cxnSpLocks/>
          </p:cNvCxnSpPr>
          <p:nvPr/>
        </p:nvCxnSpPr>
        <p:spPr>
          <a:xfrm>
            <a:off x="804489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3937AA-ABDA-DA48-BC4D-6FBBC2F8268F}"/>
              </a:ext>
            </a:extLst>
          </p:cNvPr>
          <p:cNvCxnSpPr>
            <a:cxnSpLocks/>
          </p:cNvCxnSpPr>
          <p:nvPr/>
        </p:nvCxnSpPr>
        <p:spPr>
          <a:xfrm>
            <a:off x="10221123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6E688F3-4CFC-8643-8AE7-86CB98E112DA}"/>
              </a:ext>
            </a:extLst>
          </p:cNvPr>
          <p:cNvSpPr/>
          <p:nvPr/>
        </p:nvSpPr>
        <p:spPr>
          <a:xfrm>
            <a:off x="14791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tensorflow_io.kafka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8D57EA-3C99-B743-8517-A8EA89DFB441}"/>
              </a:ext>
            </a:extLst>
          </p:cNvPr>
          <p:cNvSpPr/>
          <p:nvPr/>
        </p:nvSpPr>
        <p:spPr>
          <a:xfrm>
            <a:off x="2186212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F8DC90-75F9-3B44-9DF8-F39B40BF57ED}"/>
              </a:ext>
            </a:extLst>
          </p:cNvPr>
          <p:cNvCxnSpPr>
            <a:cxnSpLocks/>
          </p:cNvCxnSpPr>
          <p:nvPr/>
        </p:nvCxnSpPr>
        <p:spPr>
          <a:xfrm>
            <a:off x="158062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7FF8E2-5B80-394F-8988-E0651BDE6362}"/>
              </a:ext>
            </a:extLst>
          </p:cNvPr>
          <p:cNvSpPr/>
          <p:nvPr/>
        </p:nvSpPr>
        <p:spPr>
          <a:xfrm>
            <a:off x="43782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tf.estimator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2B2109-389C-CE4C-B595-7CBAA8492A76}"/>
              </a:ext>
            </a:extLst>
          </p:cNvPr>
          <p:cNvSpPr/>
          <p:nvPr/>
        </p:nvSpPr>
        <p:spPr>
          <a:xfrm>
            <a:off x="64711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Eager Execution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Autograph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Distribution Strategy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76C8B6-EE42-2B4F-9A0D-D0161C1A1EAD}"/>
              </a:ext>
            </a:extLst>
          </p:cNvPr>
          <p:cNvSpPr/>
          <p:nvPr/>
        </p:nvSpPr>
        <p:spPr>
          <a:xfrm>
            <a:off x="8663204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Saved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F785F-1ED4-944D-82EF-574A805C899A}"/>
              </a:ext>
            </a:extLst>
          </p:cNvPr>
          <p:cNvSpPr/>
          <p:nvPr/>
        </p:nvSpPr>
        <p:spPr>
          <a:xfrm>
            <a:off x="10756105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’ 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model.predict</a:t>
            </a:r>
            <a:endParaRPr lang="en-US" sz="14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Serving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2C547D-8027-D14B-84C9-042DD19D0877}"/>
              </a:ext>
            </a:extLst>
          </p:cNvPr>
          <p:cNvCxnSpPr>
            <a:cxnSpLocks/>
          </p:cNvCxnSpPr>
          <p:nvPr/>
        </p:nvCxnSpPr>
        <p:spPr>
          <a:xfrm>
            <a:off x="3787251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AAD72A-5DF0-994B-B994-33B493D049CD}"/>
              </a:ext>
            </a:extLst>
          </p:cNvPr>
          <p:cNvCxnSpPr>
            <a:cxnSpLocks/>
          </p:cNvCxnSpPr>
          <p:nvPr/>
        </p:nvCxnSpPr>
        <p:spPr>
          <a:xfrm>
            <a:off x="5911652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195340-E78A-9840-B5C1-5D27D275F5A6}"/>
              </a:ext>
            </a:extLst>
          </p:cNvPr>
          <p:cNvCxnSpPr>
            <a:cxnSpLocks/>
          </p:cNvCxnSpPr>
          <p:nvPr/>
        </p:nvCxnSpPr>
        <p:spPr>
          <a:xfrm>
            <a:off x="804489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E8097-53E7-E144-95BC-7C693A0E51C0}"/>
              </a:ext>
            </a:extLst>
          </p:cNvPr>
          <p:cNvCxnSpPr>
            <a:cxnSpLocks/>
          </p:cNvCxnSpPr>
          <p:nvPr/>
        </p:nvCxnSpPr>
        <p:spPr>
          <a:xfrm>
            <a:off x="10221123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272C531-3B87-2D43-8720-C7602DF6AE0C}"/>
              </a:ext>
            </a:extLst>
          </p:cNvPr>
          <p:cNvSpPr/>
          <p:nvPr/>
        </p:nvSpPr>
        <p:spPr>
          <a:xfrm>
            <a:off x="14791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Consumer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8EB075-FB5F-D945-959F-7342AA24979F}"/>
              </a:ext>
            </a:extLst>
          </p:cNvPr>
          <p:cNvSpPr/>
          <p:nvPr/>
        </p:nvSpPr>
        <p:spPr>
          <a:xfrm>
            <a:off x="2186212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</a:t>
            </a:r>
          </a:p>
          <a:p>
            <a:pPr algn="ctr"/>
            <a:endParaRPr lang="en-US" sz="15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29AB48-A94F-F44B-BF2D-3A27648054DF}"/>
              </a:ext>
            </a:extLst>
          </p:cNvPr>
          <p:cNvCxnSpPr>
            <a:cxnSpLocks/>
          </p:cNvCxnSpPr>
          <p:nvPr/>
        </p:nvCxnSpPr>
        <p:spPr>
          <a:xfrm>
            <a:off x="158062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A01958B-CEED-D344-A8C0-FE9D99E4AE81}"/>
              </a:ext>
            </a:extLst>
          </p:cNvPr>
          <p:cNvSpPr/>
          <p:nvPr/>
        </p:nvSpPr>
        <p:spPr>
          <a:xfrm>
            <a:off x="43782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AD3E85-1545-FD4A-A54E-63CD2A18A5B7}"/>
              </a:ext>
            </a:extLst>
          </p:cNvPr>
          <p:cNvSpPr/>
          <p:nvPr/>
        </p:nvSpPr>
        <p:spPr>
          <a:xfrm>
            <a:off x="64711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D4922-DC24-AB48-9682-613180091E74}"/>
              </a:ext>
            </a:extLst>
          </p:cNvPr>
          <p:cNvSpPr/>
          <p:nvPr/>
        </p:nvSpPr>
        <p:spPr>
          <a:xfrm>
            <a:off x="8663204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7D244D-B9C2-9A4D-988A-DF26931E18B3}"/>
              </a:ext>
            </a:extLst>
          </p:cNvPr>
          <p:cNvSpPr/>
          <p:nvPr/>
        </p:nvSpPr>
        <p:spPr>
          <a:xfrm>
            <a:off x="10756105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Application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8C954B-F115-7A4A-921C-287FE98F4238}"/>
              </a:ext>
            </a:extLst>
          </p:cNvPr>
          <p:cNvCxnSpPr>
            <a:cxnSpLocks/>
          </p:cNvCxnSpPr>
          <p:nvPr/>
        </p:nvCxnSpPr>
        <p:spPr>
          <a:xfrm>
            <a:off x="3787251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CF5CBB-00E8-4F4C-B727-A4F81CDFA88B}"/>
              </a:ext>
            </a:extLst>
          </p:cNvPr>
          <p:cNvCxnSpPr>
            <a:cxnSpLocks/>
          </p:cNvCxnSpPr>
          <p:nvPr/>
        </p:nvCxnSpPr>
        <p:spPr>
          <a:xfrm>
            <a:off x="5911652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C84693-DA5A-624E-9ABA-D265CEDFEE47}"/>
              </a:ext>
            </a:extLst>
          </p:cNvPr>
          <p:cNvCxnSpPr>
            <a:cxnSpLocks/>
          </p:cNvCxnSpPr>
          <p:nvPr/>
        </p:nvCxnSpPr>
        <p:spPr>
          <a:xfrm>
            <a:off x="804489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D9008F-9852-EF4E-B8C3-B3216EBB438F}"/>
              </a:ext>
            </a:extLst>
          </p:cNvPr>
          <p:cNvCxnSpPr>
            <a:cxnSpLocks/>
          </p:cNvCxnSpPr>
          <p:nvPr/>
        </p:nvCxnSpPr>
        <p:spPr>
          <a:xfrm>
            <a:off x="10221123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A715CCD-33A5-8245-8E31-5BBC01D083E3}"/>
              </a:ext>
            </a:extLst>
          </p:cNvPr>
          <p:cNvSpPr txBox="1"/>
          <p:nvPr/>
        </p:nvSpPr>
        <p:spPr>
          <a:xfrm>
            <a:off x="317008" y="5815971"/>
            <a:ext cx="23863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</a:rPr>
              <a:t>Machine Learning Workflow</a:t>
            </a:r>
          </a:p>
          <a:p>
            <a:r>
              <a:rPr lang="en-US" sz="1500" dirty="0">
                <a:solidFill>
                  <a:srgbClr val="92D050"/>
                </a:solidFill>
              </a:rPr>
              <a:t>TensorFlow Ecosystem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Apache Kafka Ecosystem</a:t>
            </a:r>
          </a:p>
        </p:txBody>
      </p:sp>
    </p:spTree>
    <p:extLst>
      <p:ext uri="{BB962C8B-B14F-4D97-AF65-F5344CB8AC3E}">
        <p14:creationId xmlns:p14="http://schemas.microsoft.com/office/powerpoint/2010/main" val="22449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30" y="4041152"/>
            <a:ext cx="1081431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MQTT Broker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80771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Elastic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search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29730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Grafana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83024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Cluster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42341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Connect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86377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505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38128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52965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8837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855168" y="2685763"/>
            <a:ext cx="282791" cy="1219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5524002" y="2795516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12130" y="1957699"/>
            <a:ext cx="1815782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Car Sensors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174" y="544470"/>
            <a:ext cx="231345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Kafka Ecosystem</a:t>
            </a:r>
          </a:p>
          <a:p>
            <a:endParaRPr lang="en-US" sz="2000" b="1" i="1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2000" b="1" i="1" dirty="0">
                <a:solidFill>
                  <a:srgbClr val="92D050"/>
                </a:solidFill>
                <a:latin typeface="Roboto" charset="0"/>
                <a:ea typeface="Roboto" charset="0"/>
                <a:cs typeface="Roboto" charset="0"/>
              </a:rPr>
              <a:t>Other Components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34254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Application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(Java / Scala)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1933" y="4378649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(5b) All Data</a:t>
            </a:r>
          </a:p>
        </p:txBody>
      </p:sp>
      <p:sp>
        <p:nvSpPr>
          <p:cNvPr id="24" name="TextBox 23"/>
          <p:cNvSpPr txBox="1"/>
          <p:nvPr/>
        </p:nvSpPr>
        <p:spPr>
          <a:xfrm rot="19964290">
            <a:off x="6314736" y="3178159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(6) Potential Defect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V="1">
            <a:off x="5670897" y="3156007"/>
            <a:ext cx="5480187" cy="8898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093" y="2229543"/>
            <a:ext cx="806201" cy="1359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4725129" y="2639418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(3)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Read Data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via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TensorFlow I/O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787A-A555-0F45-BFFB-311A71B7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0" y="2108543"/>
            <a:ext cx="1312334" cy="59055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CBBBD2-6FA2-904D-A460-C26D4D725A1A}"/>
              </a:ext>
            </a:extLst>
          </p:cNvPr>
          <p:cNvCxnSpPr>
            <a:cxnSpLocks/>
          </p:cNvCxnSpPr>
          <p:nvPr/>
        </p:nvCxnSpPr>
        <p:spPr>
          <a:xfrm flipV="1">
            <a:off x="4546657" y="2581645"/>
            <a:ext cx="378368" cy="13186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D83A1E-7D4B-A44F-B0C8-65226B9C2A4A}"/>
              </a:ext>
            </a:extLst>
          </p:cNvPr>
          <p:cNvSpPr/>
          <p:nvPr/>
        </p:nvSpPr>
        <p:spPr>
          <a:xfrm>
            <a:off x="4830948" y="1055539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FCF5AF-786A-554A-BC2F-CAE517D21025}"/>
              </a:ext>
            </a:extLst>
          </p:cNvPr>
          <p:cNvSpPr txBox="1"/>
          <p:nvPr/>
        </p:nvSpPr>
        <p:spPr>
          <a:xfrm>
            <a:off x="6249318" y="1263408"/>
            <a:ext cx="112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(4)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Deploy Model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E5FA34-9304-8041-BC4C-74BBC589ACEF}"/>
              </a:ext>
            </a:extLst>
          </p:cNvPr>
          <p:cNvCxnSpPr>
            <a:cxnSpLocks/>
          </p:cNvCxnSpPr>
          <p:nvPr/>
        </p:nvCxnSpPr>
        <p:spPr>
          <a:xfrm>
            <a:off x="4085053" y="2676985"/>
            <a:ext cx="317172" cy="1323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E1099D-CFD9-4E40-99F6-E4302E313616}"/>
              </a:ext>
            </a:extLst>
          </p:cNvPr>
          <p:cNvCxnSpPr/>
          <p:nvPr/>
        </p:nvCxnSpPr>
        <p:spPr>
          <a:xfrm>
            <a:off x="6462202" y="1889877"/>
            <a:ext cx="722547" cy="0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F9B0F9-7402-5045-B950-46D35BBF4EE7}"/>
              </a:ext>
            </a:extLst>
          </p:cNvPr>
          <p:cNvSpPr txBox="1"/>
          <p:nvPr/>
        </p:nvSpPr>
        <p:spPr>
          <a:xfrm rot="21039258">
            <a:off x="8161556" y="3086108"/>
            <a:ext cx="2481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(7a) Alert Driver (e.g. Mobile App)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0599-0590-4542-982C-368C3E955B98}"/>
              </a:ext>
            </a:extLst>
          </p:cNvPr>
          <p:cNvSpPr txBox="1"/>
          <p:nvPr/>
        </p:nvSpPr>
        <p:spPr>
          <a:xfrm>
            <a:off x="2835660" y="298823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(2)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Preprocess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3EA452-B451-F645-83FB-75662C622D70}"/>
              </a:ext>
            </a:extLst>
          </p:cNvPr>
          <p:cNvCxnSpPr>
            <a:cxnSpLocks/>
          </p:cNvCxnSpPr>
          <p:nvPr/>
        </p:nvCxnSpPr>
        <p:spPr>
          <a:xfrm flipH="1">
            <a:off x="5524002" y="2569281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FFC716-B760-8D41-923B-04B358D11DA7}"/>
              </a:ext>
            </a:extLst>
          </p:cNvPr>
          <p:cNvSpPr txBox="1"/>
          <p:nvPr/>
        </p:nvSpPr>
        <p:spPr>
          <a:xfrm rot="19964290">
            <a:off x="5807815" y="2805718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(5a) Consume car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8BC5C0-28F8-CB42-81C5-8D2D52155450}"/>
              </a:ext>
            </a:extLst>
          </p:cNvPr>
          <p:cNvSpPr/>
          <p:nvPr/>
        </p:nvSpPr>
        <p:spPr>
          <a:xfrm>
            <a:off x="7435730" y="222954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165BF-4A64-2F4D-A5B5-2D052683F022}"/>
              </a:ext>
            </a:extLst>
          </p:cNvPr>
          <p:cNvSpPr/>
          <p:nvPr/>
        </p:nvSpPr>
        <p:spPr>
          <a:xfrm>
            <a:off x="1969502" y="4041152"/>
            <a:ext cx="1081431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MQTT Connector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Confluent Proxy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Plugin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20C24A-1CE6-5C41-B39C-EDF81124C318}"/>
              </a:ext>
            </a:extLst>
          </p:cNvPr>
          <p:cNvCxnSpPr/>
          <p:nvPr/>
        </p:nvCxnSpPr>
        <p:spPr>
          <a:xfrm>
            <a:off x="314343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A3E372-6A95-004E-A31F-75A3DDD72455}"/>
              </a:ext>
            </a:extLst>
          </p:cNvPr>
          <p:cNvCxnSpPr>
            <a:cxnSpLocks/>
          </p:cNvCxnSpPr>
          <p:nvPr/>
        </p:nvCxnSpPr>
        <p:spPr>
          <a:xfrm>
            <a:off x="571780" y="3510860"/>
            <a:ext cx="0" cy="480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41CACD-AC59-D449-A56B-8591E4E7C1D9}"/>
              </a:ext>
            </a:extLst>
          </p:cNvPr>
          <p:cNvCxnSpPr/>
          <p:nvPr/>
        </p:nvCxnSpPr>
        <p:spPr>
          <a:xfrm>
            <a:off x="3101786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90C6C9-D9C0-5247-8CC3-23A3AC1ABFB0}"/>
              </a:ext>
            </a:extLst>
          </p:cNvPr>
          <p:cNvCxnSpPr/>
          <p:nvPr/>
        </p:nvCxnSpPr>
        <p:spPr>
          <a:xfrm>
            <a:off x="1114971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B8FCED-9477-0042-A9F0-6618FE21A27D}"/>
              </a:ext>
            </a:extLst>
          </p:cNvPr>
          <p:cNvSpPr txBox="1"/>
          <p:nvPr/>
        </p:nvSpPr>
        <p:spPr>
          <a:xfrm>
            <a:off x="911405" y="5557066"/>
            <a:ext cx="1099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(7b) Alert Car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62FB20-80D5-BE4C-B81D-50A7496DABE9}"/>
              </a:ext>
            </a:extLst>
          </p:cNvPr>
          <p:cNvSpPr txBox="1"/>
          <p:nvPr/>
        </p:nvSpPr>
        <p:spPr>
          <a:xfrm>
            <a:off x="3032911" y="4198625"/>
            <a:ext cx="98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(1) 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Ingest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F6A76D-C07B-FE4F-BFAF-7ABCE6972834}"/>
              </a:ext>
            </a:extLst>
          </p:cNvPr>
          <p:cNvSpPr/>
          <p:nvPr/>
        </p:nvSpPr>
        <p:spPr>
          <a:xfrm>
            <a:off x="8930607" y="10527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Edge Computing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(C / </a:t>
            </a:r>
            <a:r>
              <a:rPr lang="en-US" sz="13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librdkafka</a:t>
            </a:r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95F62E-2932-2049-8F81-F7C108FDAE02}"/>
              </a:ext>
            </a:extLst>
          </p:cNvPr>
          <p:cNvSpPr/>
          <p:nvPr/>
        </p:nvSpPr>
        <p:spPr>
          <a:xfrm>
            <a:off x="8932083" y="222994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 Lite</a:t>
            </a:r>
          </a:p>
        </p:txBody>
      </p:sp>
    </p:spTree>
    <p:extLst>
      <p:ext uri="{BB962C8B-B14F-4D97-AF65-F5344CB8AC3E}">
        <p14:creationId xmlns:p14="http://schemas.microsoft.com/office/powerpoint/2010/main" val="2020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" y="4531659"/>
            <a:ext cx="7086600" cy="2326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buClrTx/>
            </a:pPr>
            <a:r>
              <a:rPr lang="en-US" sz="28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Kai Waehner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Technology Evangelist</a:t>
            </a:r>
          </a:p>
          <a:p>
            <a:pPr>
              <a:buClrTx/>
            </a:pP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kontakt@kai-waehner.de</a:t>
            </a: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@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KaiWaehner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www.kai-waehner.de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www.confluent.io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LinkedIn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9" y="82927"/>
            <a:ext cx="4660900" cy="1397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06012" y="2157647"/>
            <a:ext cx="7522234" cy="193127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Questions? Feedback?</a:t>
            </a:r>
          </a:p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Let’s connect!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96F13-4E95-4D48-B27C-263C30E1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64" y="4766641"/>
            <a:ext cx="2468336" cy="1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284</Words>
  <Application>Microsoft Macintosh PowerPoint</Application>
  <PresentationFormat>Widescreen</PresentationFormat>
  <Paragraphs>140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65 Medium</vt:lpstr>
      <vt:lpstr>Calibri</vt:lpstr>
      <vt:lpstr>Calibri Light</vt:lpstr>
      <vt:lpstr>Roboto</vt:lpstr>
      <vt:lpstr>Office Theme</vt:lpstr>
      <vt:lpstr>Streaming Machine Learning from IoT Devices with HiveMQ, Apache Kafka and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Replayability — a log never forgets!</dc:title>
  <dc:creator>Microsoft Office User</dc:creator>
  <cp:lastModifiedBy>Microsoft Office User</cp:lastModifiedBy>
  <cp:revision>31</cp:revision>
  <dcterms:created xsi:type="dcterms:W3CDTF">2019-05-16T12:52:25Z</dcterms:created>
  <dcterms:modified xsi:type="dcterms:W3CDTF">2019-05-20T13:13:41Z</dcterms:modified>
</cp:coreProperties>
</file>